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58" r:id="rId13"/>
    <p:sldId id="259" r:id="rId14"/>
    <p:sldId id="260" r:id="rId15"/>
    <p:sldId id="270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82"/>
    <p:restoredTop sz="92603"/>
  </p:normalViewPr>
  <p:slideViewPr>
    <p:cSldViewPr snapToGrid="0" snapToObjects="1" showGuides="1">
      <p:cViewPr varScale="1">
        <p:scale>
          <a:sx n="50" d="100"/>
          <a:sy n="50" d="100"/>
        </p:scale>
        <p:origin x="944" y="17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DAD4A9-9803-ED48-AD65-295FF5260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FBD4E33-F9F5-6347-99D0-50639CECB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A9125D-638C-8943-8AB5-C1A078C3B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BD49-8AC6-5F44-92CF-FFE0EE9FF53D}" type="datetimeFigureOut">
              <a:rPr lang="nl-NL" smtClean="0"/>
              <a:t>03-09-2020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C48336-5C50-B34E-A29C-0895B0F11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CD39C15-7AE2-FE4D-8D57-DE5D2279E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7592-ECE4-BF4D-BA0A-18778F9049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0443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7F8123-52F2-C04F-847D-FB44564E1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CF78EFB-67B1-2148-9DF9-6A2D96EDE9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DF1A1E-F17D-1648-BEB0-DFCDD3363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BD49-8AC6-5F44-92CF-FFE0EE9FF53D}" type="datetimeFigureOut">
              <a:rPr lang="nl-NL" smtClean="0"/>
              <a:t>03-09-2020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9DF705-7C14-BC40-BCF8-498DD1CBA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2CF60B-3208-0546-9E1D-45487644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7592-ECE4-BF4D-BA0A-18778F9049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9081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8F95796-E256-E845-BC55-00E7E0C03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318BCBD-E36B-8B45-837A-970F8E4BE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D9EB16-720F-374E-967A-309B97E7E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BD49-8AC6-5F44-92CF-FFE0EE9FF53D}" type="datetimeFigureOut">
              <a:rPr lang="nl-NL" smtClean="0"/>
              <a:t>03-09-2020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DDD2ADD-0F89-4946-9176-A60DD16DC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3D63241-7BDE-9443-8CC9-3ACBEC195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7592-ECE4-BF4D-BA0A-18778F9049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397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32DCEE-E450-944D-8C52-F70490BC3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0BDAC6-26BB-D34E-9A73-088909D62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778E96-2598-554C-B6CB-11E4385FA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BD49-8AC6-5F44-92CF-FFE0EE9FF53D}" type="datetimeFigureOut">
              <a:rPr lang="nl-NL" smtClean="0"/>
              <a:t>03-09-2020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B7F89F2-A927-EC48-B6A4-DCF4C5238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810D07F-F310-2B48-869A-EF34BF44E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7592-ECE4-BF4D-BA0A-18778F9049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8158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7009C8-DF5F-4F49-8FEE-FA052F9B6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B5324C0-0EC7-6C44-9632-B30570E5B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DFF3F8D-080F-C94C-987A-EB6FA9135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BD49-8AC6-5F44-92CF-FFE0EE9FF53D}" type="datetimeFigureOut">
              <a:rPr lang="nl-NL" smtClean="0"/>
              <a:t>03-09-2020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BDD6D76-165E-A14F-A8FB-7CEB5DF8D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1BC0424-7434-E444-BC4F-8B91E1C5C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7592-ECE4-BF4D-BA0A-18778F9049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8244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DFA04C-E6FC-364A-B8B3-CAA98C171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FFDDAD-423F-0941-A1BD-C474FD963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90E7669-811E-C14C-B1A8-52D8D5FBB4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8F029E5-C838-E945-AEEA-BF07877B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BD49-8AC6-5F44-92CF-FFE0EE9FF53D}" type="datetimeFigureOut">
              <a:rPr lang="nl-NL" smtClean="0"/>
              <a:t>03-09-2020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C78A975-761C-9942-88CC-FA6CF20E4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AD86AE-4959-AC46-866A-B35BFADEB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7592-ECE4-BF4D-BA0A-18778F9049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4845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B8874B-D3A3-2047-BAC8-C1166CB4E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11082AA-D406-444F-93E8-0FBE4C56D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CC23B0B-07F9-234A-AF1C-28D8BC5CD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F5B1D64-51EB-FC4C-ACF7-4D07F1A148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3D65CE8-28B5-B14A-8BF7-B86D8F558D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F63C3DA-5531-0B4E-BA5A-7E1FF8C1F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BD49-8AC6-5F44-92CF-FFE0EE9FF53D}" type="datetimeFigureOut">
              <a:rPr lang="nl-NL" smtClean="0"/>
              <a:t>03-09-2020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E9BEBC9-0C5E-6F4A-B340-5A453A02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B12178A-9DAD-2846-9842-55914AC9E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7592-ECE4-BF4D-BA0A-18778F9049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5575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321774-3720-2C48-AFB5-E45B32223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E9DF3C1-BBEB-EC41-B9F4-30A36537E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BD49-8AC6-5F44-92CF-FFE0EE9FF53D}" type="datetimeFigureOut">
              <a:rPr lang="nl-NL" smtClean="0"/>
              <a:t>03-09-2020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07FD83A-0921-2740-8C76-F45BA1C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AF60C7-5D17-8146-9AEC-0784B3F33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7592-ECE4-BF4D-BA0A-18778F9049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6818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2CB719D-2646-F043-8AA0-5A42A40D6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BD49-8AC6-5F44-92CF-FFE0EE9FF53D}" type="datetimeFigureOut">
              <a:rPr lang="nl-NL" smtClean="0"/>
              <a:t>03-09-2020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BD00596-DAF0-3A41-BD3E-5B5A35672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13312D0-2CD3-C140-ADA6-657122D5C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7592-ECE4-BF4D-BA0A-18778F9049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3066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4E79EB-391C-A74E-B7F1-E73FB2742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36CDC4-B933-1341-B4E5-CDF40976F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44479B8-6E2F-7147-A332-42801936C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106CE1D-E706-5141-8E4E-F961BB7F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BD49-8AC6-5F44-92CF-FFE0EE9FF53D}" type="datetimeFigureOut">
              <a:rPr lang="nl-NL" smtClean="0"/>
              <a:t>03-09-2020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232D45E-8519-BF4B-AC1F-B128B14CC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248CC5C-8875-1C47-AFA4-6C713AB85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7592-ECE4-BF4D-BA0A-18778F9049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D845FE-49CF-D744-8197-B767B2190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F142256-4E1A-A44C-95CC-8177683A2F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3B59C65-6BFC-F445-A498-17241AD05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24F3229-37E7-3F47-8F7F-03DD78B73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BD49-8AC6-5F44-92CF-FFE0EE9FF53D}" type="datetimeFigureOut">
              <a:rPr lang="nl-NL" smtClean="0"/>
              <a:t>03-09-2020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F9A500E-C0FA-2644-BF57-424B62AB2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858E4B7-5DD5-314F-9A5F-4F9BB5D86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7592-ECE4-BF4D-BA0A-18778F9049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11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5A2398A-1D3A-5B48-8147-ACA9B5DCA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EFA54C-0C49-614F-96E5-3819258FA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1FD6D40-3BEA-8247-AED1-8819EC04B8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0BD49-8AC6-5F44-92CF-FFE0EE9FF53D}" type="datetimeFigureOut">
              <a:rPr lang="nl-NL" smtClean="0"/>
              <a:t>03-09-2020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61B853-D7B5-DE4A-8774-1A46DB6AE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3168EA-3055-AF44-AD27-A3BBBEF23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07592-ECE4-BF4D-BA0A-18778F9049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9377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oemenbureauholland.nl/artikel/groenbranche-trends-2021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C7003E-B89F-5A44-B790-2168E0D796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122363"/>
            <a:ext cx="4572000" cy="2387600"/>
          </a:xfrm>
        </p:spPr>
        <p:txBody>
          <a:bodyPr/>
          <a:lstStyle/>
          <a:p>
            <a:r>
              <a:rPr lang="nl-NL" dirty="0"/>
              <a:t>STYLING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39B55D3-10B5-EA40-9331-5FF1ADE026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21" y="203200"/>
            <a:ext cx="5327579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21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71B787-C7EA-3C42-BDD1-38D878E36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487" y="0"/>
            <a:ext cx="6858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D40929C-2440-B443-A7BB-88CB5404AA13}"/>
              </a:ext>
            </a:extLst>
          </p:cNvPr>
          <p:cNvSpPr txBox="1"/>
          <p:nvPr/>
        </p:nvSpPr>
        <p:spPr>
          <a:xfrm>
            <a:off x="463826" y="649357"/>
            <a:ext cx="1041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Patronen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F755231-913D-CA40-8EA5-2ACCEB2005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8287" y="0"/>
            <a:ext cx="4483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73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C433EEC3-C9D5-A64B-B26B-3FD995DFE856}"/>
              </a:ext>
            </a:extLst>
          </p:cNvPr>
          <p:cNvSpPr txBox="1"/>
          <p:nvPr/>
        </p:nvSpPr>
        <p:spPr>
          <a:xfrm>
            <a:off x="715618" y="636105"/>
            <a:ext cx="1001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Texturen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4AB1DC6-8E0C-F14B-AB3F-1FDF557D39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7676" y="636105"/>
            <a:ext cx="3803134" cy="57047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F44C4B6-6E6A-DB4D-8F71-14933A9022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1600" y="636105"/>
            <a:ext cx="4262874" cy="574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0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E0FDE7E-24DA-AD49-8C96-F54CD1308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076"/>
            <a:ext cx="5504634" cy="698815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96D31C9-6817-C642-B7D8-DF76C434FA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4303" y="65076"/>
            <a:ext cx="4859186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70607DD-78F3-8044-85CA-BCF1531A1FF1}"/>
              </a:ext>
            </a:extLst>
          </p:cNvPr>
          <p:cNvSpPr txBox="1"/>
          <p:nvPr/>
        </p:nvSpPr>
        <p:spPr>
          <a:xfrm>
            <a:off x="5504634" y="2032000"/>
            <a:ext cx="26245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600" dirty="0">
                <a:solidFill>
                  <a:schemeClr val="accent2"/>
                </a:solidFill>
              </a:rPr>
              <a:t>Collage </a:t>
            </a:r>
          </a:p>
          <a:p>
            <a:pPr algn="ctr"/>
            <a:r>
              <a:rPr lang="nl-NL" sz="3600" dirty="0">
                <a:solidFill>
                  <a:schemeClr val="accent2"/>
                </a:solidFill>
              </a:rPr>
              <a:t>of </a:t>
            </a:r>
          </a:p>
          <a:p>
            <a:pPr algn="ctr"/>
            <a:r>
              <a:rPr lang="nl-NL" sz="3600" dirty="0" err="1">
                <a:solidFill>
                  <a:schemeClr val="accent2"/>
                </a:solidFill>
              </a:rPr>
              <a:t>Moodboard</a:t>
            </a:r>
            <a:r>
              <a:rPr lang="nl-NL" sz="3600" dirty="0">
                <a:solidFill>
                  <a:schemeClr val="accent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03369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DB6659D-A26E-E242-8D41-D2B4BDA69A6F}"/>
              </a:ext>
            </a:extLst>
          </p:cNvPr>
          <p:cNvSpPr txBox="1"/>
          <p:nvPr/>
        </p:nvSpPr>
        <p:spPr>
          <a:xfrm>
            <a:off x="2060713" y="2562087"/>
            <a:ext cx="372826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Een collage is een kunstvorm</a:t>
            </a:r>
          </a:p>
          <a:p>
            <a:r>
              <a:rPr lang="nl-NL" dirty="0"/>
              <a:t>En brengt GEEN idee of concept over. </a:t>
            </a:r>
          </a:p>
          <a:p>
            <a:r>
              <a:rPr lang="nl-NL" dirty="0"/>
              <a:t>Gewoon (mooi) om naar te kijken.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DCC0FA2-6AD2-A149-B9CC-E44B54DA2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450" y="0"/>
            <a:ext cx="4400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10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F9052187-9A98-3A4E-B8EB-8D4D0E09A9E7}"/>
              </a:ext>
            </a:extLst>
          </p:cNvPr>
          <p:cNvSpPr/>
          <p:nvPr/>
        </p:nvSpPr>
        <p:spPr>
          <a:xfrm>
            <a:off x="357809" y="2782669"/>
            <a:ext cx="47972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Een </a:t>
            </a:r>
            <a:r>
              <a:rPr lang="nl-NL" dirty="0" err="1"/>
              <a:t>moodboard</a:t>
            </a:r>
            <a:r>
              <a:rPr lang="nl-NL" dirty="0"/>
              <a:t> brengt wel een idee over, denk </a:t>
            </a:r>
          </a:p>
          <a:p>
            <a:r>
              <a:rPr lang="nl-NL" dirty="0"/>
              <a:t>hierbij aan wooninspiratie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EA72380-008C-6E4E-9696-ECB2799F8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37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F48FC05-530E-C142-950C-C5FD6AA45F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441" y="2078663"/>
            <a:ext cx="5901072" cy="393404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EE3883C-6592-D744-A7C0-004E8D7326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577" y="845288"/>
            <a:ext cx="5167423" cy="516742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1E6A65D-44CC-9944-85C3-D3197B7C0A36}"/>
              </a:ext>
            </a:extLst>
          </p:cNvPr>
          <p:cNvSpPr txBox="1"/>
          <p:nvPr/>
        </p:nvSpPr>
        <p:spPr>
          <a:xfrm>
            <a:off x="808074" y="552893"/>
            <a:ext cx="4616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Toelichting technieken zie Wikiwijs</a:t>
            </a:r>
          </a:p>
        </p:txBody>
      </p:sp>
    </p:spTree>
    <p:extLst>
      <p:ext uri="{BB962C8B-B14F-4D97-AF65-F5344CB8AC3E}">
        <p14:creationId xmlns:p14="http://schemas.microsoft.com/office/powerpoint/2010/main" val="379133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72CFCEB-26D0-7E47-B4DF-5BD96A8FB663}"/>
              </a:ext>
            </a:extLst>
          </p:cNvPr>
          <p:cNvSpPr txBox="1"/>
          <p:nvPr/>
        </p:nvSpPr>
        <p:spPr>
          <a:xfrm>
            <a:off x="635000" y="367031"/>
            <a:ext cx="1390189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  <a:p>
            <a:r>
              <a:rPr lang="nl-NL" dirty="0"/>
              <a:t>Producten</a:t>
            </a:r>
          </a:p>
          <a:p>
            <a:endParaRPr lang="nl-NL" dirty="0"/>
          </a:p>
          <a:p>
            <a:r>
              <a:rPr lang="nl-NL" dirty="0"/>
              <a:t>Stijlen</a:t>
            </a:r>
          </a:p>
          <a:p>
            <a:endParaRPr lang="nl-NL" dirty="0"/>
          </a:p>
          <a:p>
            <a:r>
              <a:rPr lang="nl-NL" dirty="0"/>
              <a:t>Trends</a:t>
            </a:r>
          </a:p>
          <a:p>
            <a:endParaRPr lang="nl-NL" dirty="0"/>
          </a:p>
          <a:p>
            <a:r>
              <a:rPr lang="nl-NL" dirty="0"/>
              <a:t>Visualiseren</a:t>
            </a:r>
          </a:p>
          <a:p>
            <a:endParaRPr lang="nl-NL" dirty="0"/>
          </a:p>
          <a:p>
            <a:r>
              <a:rPr lang="nl-NL" dirty="0"/>
              <a:t>Vormen</a:t>
            </a:r>
          </a:p>
          <a:p>
            <a:endParaRPr lang="nl-NL" dirty="0"/>
          </a:p>
          <a:p>
            <a:r>
              <a:rPr lang="nl-NL" dirty="0"/>
              <a:t>Lijnen</a:t>
            </a:r>
          </a:p>
          <a:p>
            <a:endParaRPr lang="nl-NL" dirty="0"/>
          </a:p>
          <a:p>
            <a:r>
              <a:rPr lang="nl-NL" dirty="0"/>
              <a:t>Compositie</a:t>
            </a:r>
          </a:p>
          <a:p>
            <a:endParaRPr lang="nl-NL" dirty="0"/>
          </a:p>
          <a:p>
            <a:r>
              <a:rPr lang="nl-NL" dirty="0"/>
              <a:t>Patronen</a:t>
            </a:r>
          </a:p>
          <a:p>
            <a:endParaRPr lang="nl-NL" dirty="0"/>
          </a:p>
          <a:p>
            <a:r>
              <a:rPr lang="nl-NL" dirty="0"/>
              <a:t>Texturen</a:t>
            </a:r>
          </a:p>
          <a:p>
            <a:endParaRPr lang="nl-NL" dirty="0"/>
          </a:p>
          <a:p>
            <a:r>
              <a:rPr lang="nl-NL" dirty="0" err="1"/>
              <a:t>Moodboards</a:t>
            </a:r>
            <a:endParaRPr lang="nl-NL" dirty="0"/>
          </a:p>
          <a:p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5F117AD-1447-0E42-8A3C-AA43E9968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91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553EBCA-1DF9-E94A-BBB9-3718A078081F}"/>
              </a:ext>
            </a:extLst>
          </p:cNvPr>
          <p:cNvSpPr txBox="1"/>
          <p:nvPr/>
        </p:nvSpPr>
        <p:spPr>
          <a:xfrm>
            <a:off x="702365" y="901148"/>
            <a:ext cx="115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Producten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A70CE64-A792-5F46-9FED-5DCD2AD5F4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860" y="2896314"/>
            <a:ext cx="3759200" cy="396168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EA59EE0-7AB6-5649-B9D3-3AB576EA7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0" y="1648"/>
            <a:ext cx="3429000" cy="45466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24BC366-4A8F-5D45-82C9-492AE52C7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360" y="13180"/>
            <a:ext cx="2514600" cy="25146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9A89797-7EBF-1546-B2DA-19B93C35F7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76" y="2907052"/>
            <a:ext cx="3330844" cy="395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46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49E2B77-B0AF-5E43-890A-78315D92A2E1}"/>
              </a:ext>
            </a:extLst>
          </p:cNvPr>
          <p:cNvSpPr txBox="1"/>
          <p:nvPr/>
        </p:nvSpPr>
        <p:spPr>
          <a:xfrm>
            <a:off x="781878" y="689113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Stijlen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6A1EFC9-DFA3-4D4D-95BA-DC8FE74F20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1247016"/>
            <a:ext cx="3581400" cy="49022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DA9C2E2-3816-294A-AFEC-3846FC6666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441" y="1247015"/>
            <a:ext cx="3381394" cy="508408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B6580FC-4031-A14A-923F-223058903C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247014"/>
            <a:ext cx="3813061" cy="50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14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CD25701E-24DF-9E4A-8DED-23E9F3C5D850}"/>
              </a:ext>
            </a:extLst>
          </p:cNvPr>
          <p:cNvSpPr txBox="1"/>
          <p:nvPr/>
        </p:nvSpPr>
        <p:spPr>
          <a:xfrm>
            <a:off x="834887" y="715617"/>
            <a:ext cx="808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Trends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04ECA76-833C-DB4F-94CE-2E4B807EF6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608" y="715617"/>
            <a:ext cx="7988300" cy="53213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CFD7D18-34D4-3148-AF5C-60C3F478C1DB}"/>
              </a:ext>
            </a:extLst>
          </p:cNvPr>
          <p:cNvSpPr txBox="1"/>
          <p:nvPr/>
        </p:nvSpPr>
        <p:spPr>
          <a:xfrm>
            <a:off x="408873" y="5080000"/>
            <a:ext cx="2469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Bloemenbureau Holland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7E4E9A2-1E6E-304C-AA9F-4BFAE41AB770}"/>
              </a:ext>
            </a:extLst>
          </p:cNvPr>
          <p:cNvSpPr txBox="1"/>
          <p:nvPr/>
        </p:nvSpPr>
        <p:spPr>
          <a:xfrm>
            <a:off x="408873" y="6297783"/>
            <a:ext cx="7164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hlinkClick r:id="rId3"/>
              </a:rPr>
              <a:t>https://www.bloemenbureauholland.nl/artikel/groenbranche-trends-2021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3534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85A028C-5B44-BA44-BD26-2293D2936702}"/>
              </a:ext>
            </a:extLst>
          </p:cNvPr>
          <p:cNvSpPr txBox="1"/>
          <p:nvPr/>
        </p:nvSpPr>
        <p:spPr>
          <a:xfrm>
            <a:off x="689113" y="715617"/>
            <a:ext cx="1316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Visualiseren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AD640F0-7054-164E-BF55-B655A03C40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152" y="1084949"/>
            <a:ext cx="4005553" cy="55520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B5CBD81-F685-5E4F-A5F0-153E0DADA5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635" y="221050"/>
            <a:ext cx="4478471" cy="632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7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E91E502-FAFE-9E40-B7AD-F04AAA1B751E}"/>
              </a:ext>
            </a:extLst>
          </p:cNvPr>
          <p:cNvSpPr txBox="1"/>
          <p:nvPr/>
        </p:nvSpPr>
        <p:spPr>
          <a:xfrm>
            <a:off x="927652" y="689113"/>
            <a:ext cx="92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Vormen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6E6778A-4D83-694A-9884-FD3AE7729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00" y="1945803"/>
            <a:ext cx="4879700" cy="397376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BF17C7A-DBD5-DE46-88CB-7B57F834A6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3400" y="1945803"/>
            <a:ext cx="4488124" cy="373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3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C4C9324A-9BFD-9C49-8439-DBABFCDB6162}"/>
              </a:ext>
            </a:extLst>
          </p:cNvPr>
          <p:cNvSpPr txBox="1"/>
          <p:nvPr/>
        </p:nvSpPr>
        <p:spPr>
          <a:xfrm>
            <a:off x="649357" y="6096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Lijnen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C3BB7EF-9B24-E740-BF1F-2E2908A0E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272" y="173391"/>
            <a:ext cx="8656328" cy="668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01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DC1FB8F-16A5-3C42-95E9-3FB9EA6CAD7A}"/>
              </a:ext>
            </a:extLst>
          </p:cNvPr>
          <p:cNvSpPr txBox="1"/>
          <p:nvPr/>
        </p:nvSpPr>
        <p:spPr>
          <a:xfrm>
            <a:off x="702365" y="689113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Compositie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3568A79-0D16-C14A-A0B4-3CBD1CF22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128" y="1058445"/>
            <a:ext cx="5564472" cy="429700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060609C-D11B-0743-96B2-0EE5F6F628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65" y="1710082"/>
            <a:ext cx="4453835" cy="445383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F69E515-0893-5D4A-B256-31C6CE1854A9}"/>
              </a:ext>
            </a:extLst>
          </p:cNvPr>
          <p:cNvSpPr txBox="1"/>
          <p:nvPr/>
        </p:nvSpPr>
        <p:spPr>
          <a:xfrm>
            <a:off x="4194590" y="689113"/>
            <a:ext cx="9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Etaleren</a:t>
            </a:r>
          </a:p>
        </p:txBody>
      </p:sp>
    </p:spTree>
    <p:extLst>
      <p:ext uri="{BB962C8B-B14F-4D97-AF65-F5344CB8AC3E}">
        <p14:creationId xmlns:p14="http://schemas.microsoft.com/office/powerpoint/2010/main" val="6018591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76</Words>
  <Application>Microsoft Macintosh PowerPoint</Application>
  <PresentationFormat>Breedbeeld</PresentationFormat>
  <Paragraphs>44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Kantoorthema</vt:lpstr>
      <vt:lpstr>STYLING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STYLING</dc:title>
  <dc:creator>Inge van Steen</dc:creator>
  <cp:lastModifiedBy>Inge van Steen</cp:lastModifiedBy>
  <cp:revision>9</cp:revision>
  <dcterms:created xsi:type="dcterms:W3CDTF">2020-08-30T12:08:04Z</dcterms:created>
  <dcterms:modified xsi:type="dcterms:W3CDTF">2020-09-03T06:40:13Z</dcterms:modified>
</cp:coreProperties>
</file>